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8" autoAdjust="0"/>
    <p:restoredTop sz="94660"/>
  </p:normalViewPr>
  <p:slideViewPr>
    <p:cSldViewPr>
      <p:cViewPr>
        <p:scale>
          <a:sx n="51" d="100"/>
          <a:sy n="51" d="100"/>
        </p:scale>
        <p:origin x="-1716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2F72BE-D165-4923-876B-3DC284E1201E}" type="datetimeFigureOut">
              <a:rPr lang="es-MX" smtClean="0"/>
              <a:t>23/02/2016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8A3FEE-F2E5-47C0-BDF0-5A2405C0CB2D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El poder de la lectura.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Elaborado por</a:t>
            </a:r>
            <a:r>
              <a:rPr lang="es-MX" smtClean="0"/>
              <a:t>: Dr. </a:t>
            </a:r>
            <a:r>
              <a:rPr lang="es-MX" dirty="0" smtClean="0"/>
              <a:t>Israel Antonio Gómez Molina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726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 algn="just"/>
            <a:r>
              <a:rPr lang="es-MX" sz="3600" dirty="0" smtClean="0"/>
              <a:t>No te límites a la simple lectura que te asigna tu profesor. La cantidad de libros que hayas leído marcará la diferencia entre tú y tus compañeros.</a:t>
            </a:r>
          </a:p>
          <a:p>
            <a:endParaRPr lang="es-MX" dirty="0"/>
          </a:p>
        </p:txBody>
      </p:sp>
      <p:pic>
        <p:nvPicPr>
          <p:cNvPr id="9218" name="Picture 2" descr="C:\Users\hp\Downloads\sca\descarga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138" y="3943350"/>
            <a:ext cx="4379118" cy="291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16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Cuenta John C. Maxwell que en cierta ocasión fue a ver un partido de fútbol americano con un grupo de jóvenes. Mientras cenaban en el estadio, les preguntó a los muchachos: “Si pudieran hacer algo para cambiar el mundo, ¿qué harían</a:t>
            </a:r>
            <a:r>
              <a:rPr lang="es-MX" sz="3600" dirty="0" smtClean="0"/>
              <a:t>?”</a:t>
            </a:r>
            <a:endParaRPr lang="es-MX" sz="3600" dirty="0"/>
          </a:p>
        </p:txBody>
      </p:sp>
      <p:pic>
        <p:nvPicPr>
          <p:cNvPr id="3074" name="Picture 2" descr="C:\Users\hp\Downloads\sca\madden-25-nfl-week-11-prediction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6881" y="4379921"/>
            <a:ext cx="3717119" cy="247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hp\Downloads\sca\DSC_8292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674378"/>
            <a:ext cx="2729694" cy="188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49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r>
              <a:rPr lang="es-MX" sz="3600" dirty="0" smtClean="0"/>
              <a:t>Por supuesto, los chicos no suelen meditar en este tipo de preguntas. Varios de ellos ni siquiera se animaron a responder, pero otros hablaron de planes grandes y complejos.</a:t>
            </a:r>
          </a:p>
          <a:p>
            <a:endParaRPr lang="es-MX" dirty="0"/>
          </a:p>
        </p:txBody>
      </p:sp>
      <p:pic>
        <p:nvPicPr>
          <p:cNvPr id="1026" name="Picture 2" descr="C:\Users\hp\Downloads\sca\descar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861048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19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>
            <a:normAutofit/>
          </a:bodyPr>
          <a:lstStyle/>
          <a:p>
            <a:r>
              <a:rPr lang="es-MX" sz="3600" dirty="0"/>
              <a:t>Entonces uno de ellos sorprendió a John y le preguntó: “¿Y tú, qué harías?” La respuesta de Maxwell sorprendió al resto del grupo: Me dedicaría a enseñar “a todos los niños del mundo a leer” (¡Vive tu sueño!, p. 101).</a:t>
            </a:r>
          </a:p>
        </p:txBody>
      </p:sp>
      <p:pic>
        <p:nvPicPr>
          <p:cNvPr id="2050" name="Picture 2" descr="C:\Users\hp\Downloads\sca\kids_reading2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350917"/>
            <a:ext cx="5109159" cy="250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89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7467600" cy="4873752"/>
          </a:xfrm>
        </p:spPr>
        <p:txBody>
          <a:bodyPr>
            <a:normAutofit/>
          </a:bodyPr>
          <a:lstStyle/>
          <a:p>
            <a:r>
              <a:rPr lang="es-MX" sz="3600" dirty="0"/>
              <a:t>¿Leer? Sí, la lectura tiene un poder enorme para transformar a la gente. Déjame ponerte un ejemplo. Después de la Segunda Guerra Mundial, Japón quedó hecho añicos y sumergido en la más terrible pobreza. </a:t>
            </a:r>
          </a:p>
        </p:txBody>
      </p:sp>
      <p:pic>
        <p:nvPicPr>
          <p:cNvPr id="4098" name="Picture 2" descr="C:\Users\hp\Downloads\sca\07-japon-nagasaki-tras-la-bomba-atomic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43825"/>
            <a:ext cx="4355976" cy="285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99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7467600" cy="6357320"/>
          </a:xfrm>
        </p:spPr>
        <p:txBody>
          <a:bodyPr/>
          <a:lstStyle/>
          <a:p>
            <a:pPr algn="just"/>
            <a:r>
              <a:rPr lang="es-MX" sz="3600" dirty="0" smtClean="0"/>
              <a:t>Sin embargo, en la actualidad Japón es uno de los países más ricos y civilizados del mundo. ¿Cómo logró Japón en tan solo medio siglo superar los desastres de la Guerra? Entre otras cosas, dándole importancia a la lectura. Según la UNESCO, el 91% de los japoneses tiene el hábito de la lectura.</a:t>
            </a:r>
          </a:p>
          <a:p>
            <a:endParaRPr lang="es-MX" dirty="0"/>
          </a:p>
        </p:txBody>
      </p:sp>
      <p:pic>
        <p:nvPicPr>
          <p:cNvPr id="5122" name="Picture 2" descr="C:\Users\hp\Downloads\sca\descarga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68"/>
            <a:ext cx="9144000" cy="610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38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7467600" cy="6285312"/>
          </a:xfrm>
        </p:spPr>
        <p:txBody>
          <a:bodyPr>
            <a:normAutofit/>
          </a:bodyPr>
          <a:lstStyle/>
          <a:p>
            <a:r>
              <a:rPr lang="es-MX" sz="3600" dirty="0"/>
              <a:t>Francis Bacon dijo que “el conocimiento es poder”, y la lectura es el medio más eficaz para obtener conocimiento. No es casualidad que los países más ricos del mundo sean los que más leen.</a:t>
            </a:r>
          </a:p>
        </p:txBody>
      </p:sp>
      <p:pic>
        <p:nvPicPr>
          <p:cNvPr id="6146" name="Picture 2" descr="C:\Users\hp\Downloads\sca\Francis_Bacon,_Viscount_St_Alban_from_NPG_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717032"/>
            <a:ext cx="2425128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89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>
            <a:normAutofit/>
          </a:bodyPr>
          <a:lstStyle/>
          <a:p>
            <a:pPr algn="just"/>
            <a:r>
              <a:rPr lang="es-MX" sz="3600" dirty="0"/>
              <a:t>Quizá ni tú ni yo podamos poner en práctica un programa que nos permita enseñar a leer y cambiarles la vida a todos los niños del mundo. No obstante, hay algo que podemos hacer: transformarnos a nosotros mismos a través de la lectura.</a:t>
            </a:r>
          </a:p>
        </p:txBody>
      </p:sp>
      <p:pic>
        <p:nvPicPr>
          <p:cNvPr id="7170" name="Picture 2" descr="C:\Users\hp\Downloads\sca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010150"/>
            <a:ext cx="3115047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45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r>
              <a:rPr lang="es-MX" dirty="0"/>
              <a:t>Aunque nuestro país no sea próspero económicamente, mediante la lectura y el conocimiento podemos tomar un rumbo distinto. Trata de leer todo lo que puedas sobre tu carrera. </a:t>
            </a:r>
          </a:p>
        </p:txBody>
      </p:sp>
      <p:pic>
        <p:nvPicPr>
          <p:cNvPr id="8194" name="Picture 2" descr="C:\Users\hp\Downloads\sca\lectu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548" y="2852936"/>
            <a:ext cx="2728640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24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363</Words>
  <Application>Microsoft Office PowerPoint</Application>
  <PresentationFormat>Presentación en pantalla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El poder de la lectura.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poder de la lectura.</dc:title>
  <dc:creator>hp</dc:creator>
  <cp:lastModifiedBy>Anselmo</cp:lastModifiedBy>
  <cp:revision>4</cp:revision>
  <dcterms:created xsi:type="dcterms:W3CDTF">2016-02-23T14:51:13Z</dcterms:created>
  <dcterms:modified xsi:type="dcterms:W3CDTF">2016-02-23T18:36:15Z</dcterms:modified>
</cp:coreProperties>
</file>